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8"/>
  </p:notesMasterIdLst>
  <p:sldIdLst>
    <p:sldId id="4648" r:id="rId3"/>
    <p:sldId id="4665" r:id="rId4"/>
    <p:sldId id="4666" r:id="rId5"/>
    <p:sldId id="4667" r:id="rId6"/>
    <p:sldId id="46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4-30T18:59:10.918" v="19" actId="20577"/>
      <pc:docMkLst>
        <pc:docMk/>
      </pc:docMkLst>
      <pc:sldChg chg="modSp mod">
        <pc:chgData name="贵申 王" userId="201fba2491c5f930" providerId="LiveId" clId="{DCE2E79A-FA80-4B3F-A3B4-A0C24C0A3357}" dt="2026-04-30T18:58:48.388" v="7" actId="20577"/>
        <pc:sldMkLst>
          <pc:docMk/>
          <pc:sldMk cId="1197296849" sldId="4648"/>
        </pc:sldMkLst>
        <pc:spChg chg="mod">
          <ac:chgData name="贵申 王" userId="201fba2491c5f930" providerId="LiveId" clId="{DCE2E79A-FA80-4B3F-A3B4-A0C24C0A3357}" dt="2026-04-30T18:58:48.388" v="7" actId="20577"/>
          <ac:spMkLst>
            <pc:docMk/>
            <pc:sldMk cId="1197296849" sldId="4648"/>
            <ac:spMk id="110594" creationId="{0498CD84-C549-E4DA-A180-A978DA63C919}"/>
          </ac:spMkLst>
        </pc:spChg>
      </pc:sldChg>
      <pc:sldChg chg="modSp mod">
        <pc:chgData name="贵申 王" userId="201fba2491c5f930" providerId="LiveId" clId="{DCE2E79A-FA80-4B3F-A3B4-A0C24C0A3357}" dt="2026-04-30T18:58:53.157" v="9" actId="20577"/>
        <pc:sldMkLst>
          <pc:docMk/>
          <pc:sldMk cId="1019811853" sldId="4665"/>
        </pc:sldMkLst>
        <pc:spChg chg="mod">
          <ac:chgData name="贵申 王" userId="201fba2491c5f930" providerId="LiveId" clId="{DCE2E79A-FA80-4B3F-A3B4-A0C24C0A3357}" dt="2026-04-30T18:58:53.157" v="9" actId="20577"/>
          <ac:spMkLst>
            <pc:docMk/>
            <pc:sldMk cId="1019811853" sldId="4665"/>
            <ac:spMk id="110594" creationId="{0498CD84-C549-E4DA-A180-A978DA63C919}"/>
          </ac:spMkLst>
        </pc:spChg>
      </pc:sldChg>
      <pc:sldChg chg="modSp add mod">
        <pc:chgData name="贵申 王" userId="201fba2491c5f930" providerId="LiveId" clId="{DCE2E79A-FA80-4B3F-A3B4-A0C24C0A3357}" dt="2026-04-30T18:58:35.737" v="5" actId="14100"/>
        <pc:sldMkLst>
          <pc:docMk/>
          <pc:sldMk cId="3760974956" sldId="4666"/>
        </pc:sldMkLst>
        <pc:spChg chg="mod">
          <ac:chgData name="贵申 王" userId="201fba2491c5f930" providerId="LiveId" clId="{DCE2E79A-FA80-4B3F-A3B4-A0C24C0A3357}" dt="2026-04-30T18:58:35.737" v="5" actId="14100"/>
          <ac:spMkLst>
            <pc:docMk/>
            <pc:sldMk cId="3760974956" sldId="4666"/>
            <ac:spMk id="110595" creationId="{3F55F33E-1E3F-FA03-AAE8-8B2BC6B3FA30}"/>
          </ac:spMkLst>
        </pc:spChg>
      </pc:sldChg>
      <pc:sldChg chg="modSp mod">
        <pc:chgData name="贵申 王" userId="201fba2491c5f930" providerId="LiveId" clId="{DCE2E79A-FA80-4B3F-A3B4-A0C24C0A3357}" dt="2026-04-30T18:59:04.270" v="13" actId="20577"/>
        <pc:sldMkLst>
          <pc:docMk/>
          <pc:sldMk cId="3725349420" sldId="4667"/>
        </pc:sldMkLst>
        <pc:spChg chg="mod">
          <ac:chgData name="贵申 王" userId="201fba2491c5f930" providerId="LiveId" clId="{DCE2E79A-FA80-4B3F-A3B4-A0C24C0A3357}" dt="2026-04-30T18:59:04.270" v="13" actId="20577"/>
          <ac:spMkLst>
            <pc:docMk/>
            <pc:sldMk cId="3725349420" sldId="4667"/>
            <ac:spMk id="110594" creationId="{0498CD84-C549-E4DA-A180-A978DA63C919}"/>
          </ac:spMkLst>
        </pc:spChg>
      </pc:sldChg>
      <pc:sldChg chg="modSp mod">
        <pc:chgData name="贵申 王" userId="201fba2491c5f930" providerId="LiveId" clId="{DCE2E79A-FA80-4B3F-A3B4-A0C24C0A3357}" dt="2026-04-30T18:59:10.918" v="19" actId="20577"/>
        <pc:sldMkLst>
          <pc:docMk/>
          <pc:sldMk cId="22157520" sldId="4668"/>
        </pc:sldMkLst>
        <pc:spChg chg="mod">
          <ac:chgData name="贵申 王" userId="201fba2491c5f930" providerId="LiveId" clId="{DCE2E79A-FA80-4B3F-A3B4-A0C24C0A3357}" dt="2026-04-30T18:59:10.918" v="19" actId="20577"/>
          <ac:spMkLst>
            <pc:docMk/>
            <pc:sldMk cId="22157520" sldId="4668"/>
            <ac:spMk id="110594" creationId="{0498CD84-C549-E4DA-A180-A978DA63C91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2D171-616D-4E8A-A6CE-EC9F35E66AD9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30A93-116C-4160-8057-8BAC92E07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0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10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17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7467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730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>
            <a:extLst>
              <a:ext uri="{FF2B5EF4-FFF2-40B4-BE49-F238E27FC236}">
                <a16:creationId xmlns:a16="http://schemas.microsoft.com/office/drawing/2014/main" id="{C4427FD7-3A5E-348C-FAE4-20AF3B5714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F880DB-60D9-4988-B6B3-4499CE85969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11619" name="Rectangle 2">
            <a:extLst>
              <a:ext uri="{FF2B5EF4-FFF2-40B4-BE49-F238E27FC236}">
                <a16:creationId xmlns:a16="http://schemas.microsoft.com/office/drawing/2014/main" id="{8068F91D-F1D1-EBA5-64BD-7B1BA0A263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>
            <a:extLst>
              <a:ext uri="{FF2B5EF4-FFF2-40B4-BE49-F238E27FC236}">
                <a16:creationId xmlns:a16="http://schemas.microsoft.com/office/drawing/2014/main" id="{D886121B-C97A-C116-7436-A70599088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6789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515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66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2531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520409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0422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376793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1/5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841153"/>
            <a:ext cx="10908254" cy="4205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1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教会唯一的根基，就是耶稣基督，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以水与道所造成，乃主新的创作；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救主亲身自天降，愿为教会新郎，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甘心舍命流宝血，为使教会繁昌。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The Church's one foundation is Jesus Christ her Lord,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She is His new creation by water and the Word;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From heaven He came and sought her to be His holy bride,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With His own blood He bought her, and for her life He died.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296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441339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2/5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948989"/>
            <a:ext cx="10908254" cy="4246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教会吸引万国民，最大团体组成，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同有救恩的凭证，一主、一洗、一信，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唯一圣名齐仰望，众皆食一圣粮，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同怀唯一的盼望，同蒙恩爱无量。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Elect from every nation, yet one over all the earth,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Her charter of salvation, One Lord, one faith, one birth,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One holy name she blesses, partakes one Holy Food,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to one hope she presses, with every grace endued.</a:t>
            </a:r>
          </a:p>
        </p:txBody>
      </p:sp>
    </p:spTree>
    <p:extLst>
      <p:ext uri="{BB962C8B-B14F-4D97-AF65-F5344CB8AC3E}">
        <p14:creationId xmlns:p14="http://schemas.microsoft.com/office/powerpoint/2010/main" val="1019811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8623" y="398308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3/5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64" y="1948989"/>
            <a:ext cx="11360076" cy="42460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3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教会虽常经苦难，被人逼迫侮慢，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有时内部起分争，或被异端扰乱，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但众信徒常儆醒，时求免此苦境，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转眼黑夜之悲声，化作黎明欢欣。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Though with a scornful wonder this world sees her oppressed,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By schisms rent asunder, by heresies distressed,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Yet saints their watch are keeping, Their cry goes up, "How long?"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soon the night of weeping shall be the morn of song.</a:t>
            </a:r>
          </a:p>
        </p:txBody>
      </p:sp>
    </p:spTree>
    <p:extLst>
      <p:ext uri="{BB962C8B-B14F-4D97-AF65-F5344CB8AC3E}">
        <p14:creationId xmlns:p14="http://schemas.microsoft.com/office/powerpoint/2010/main" val="3760974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365" y="457200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4/5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886" y="1970244"/>
            <a:ext cx="10908254" cy="422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4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教会今如在战场，苦难艰辛备尝，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儆醒静待末日至，享受安乐平康，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其时我等在锡安，得向主面观瞻，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痛苦争战已得胜，自有永远平安。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Through toil and tribulation, and tumult of her war,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She waits the consummation of peace forevermore;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Till with the vision glorious, Her longing eyes are blest,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the great Church victorious shall be the Church at rest.</a:t>
            </a:r>
          </a:p>
        </p:txBody>
      </p:sp>
    </p:spTree>
    <p:extLst>
      <p:ext uri="{BB962C8B-B14F-4D97-AF65-F5344CB8AC3E}">
        <p14:creationId xmlns:p14="http://schemas.microsoft.com/office/powerpoint/2010/main" val="372534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0498CD84-C549-E4DA-A180-A978DA63C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684" y="446441"/>
            <a:ext cx="8821269" cy="115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291 </a:t>
            </a: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教会唯一的根基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The Church’s One Foundation 5/5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3F55F33E-1E3F-FA03-AAE8-8B2BC6B3F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825" y="1937972"/>
            <a:ext cx="10908254" cy="423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85000"/>
              <a:buBlip>
                <a:blip r:embed="rId3"/>
              </a:buBlip>
              <a:defRPr sz="3200">
                <a:solidFill>
                  <a:schemeClr val="tx1"/>
                </a:solidFill>
                <a:latin typeface="TSC FLi S5 TT" pitchFamily="49" charset="-128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TSC FLi S5 TT" pitchFamily="49" charset="-128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SC FLi S5 TT" pitchFamily="49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TSC FLi S5 TT" pitchFamily="49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5 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教会在地却联合，真神三位一体，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亦与安息众信徒，神秘甜蜜团契；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恳求主赐恩我们，能像快乐圣众，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</a:rPr>
              <a:t>同样温柔且谦虚，永在主前供奉。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Yet she on earth hath union with God, the Three in One,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And mystic sweet communion with those whose rest is won,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O happy ones and holy! Lord, give us grace that we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85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Like them, the meek and lowly, on high may dwell with Thee.</a:t>
            </a:r>
          </a:p>
        </p:txBody>
      </p:sp>
    </p:spTree>
    <p:extLst>
      <p:ext uri="{BB962C8B-B14F-4D97-AF65-F5344CB8AC3E}">
        <p14:creationId xmlns:p14="http://schemas.microsoft.com/office/powerpoint/2010/main" val="22157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620</Words>
  <Application>Microsoft Office PowerPoint</Application>
  <PresentationFormat>Widescreen</PresentationFormat>
  <Paragraphs>60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3</cp:revision>
  <dcterms:created xsi:type="dcterms:W3CDTF">2023-07-27T18:24:25Z</dcterms:created>
  <dcterms:modified xsi:type="dcterms:W3CDTF">2026-04-30T19:00:10Z</dcterms:modified>
</cp:coreProperties>
</file>